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4"/>
  </p:notesMasterIdLst>
  <p:sldIdLst>
    <p:sldId id="269" r:id="rId2"/>
    <p:sldId id="267" r:id="rId3"/>
    <p:sldId id="256" r:id="rId4"/>
    <p:sldId id="257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4" r:id="rId16"/>
    <p:sldId id="285" r:id="rId17"/>
    <p:sldId id="286" r:id="rId18"/>
    <p:sldId id="287" r:id="rId19"/>
    <p:sldId id="281" r:id="rId20"/>
    <p:sldId id="282" r:id="rId21"/>
    <p:sldId id="283" r:id="rId22"/>
    <p:sldId id="27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686" autoAdjust="0"/>
  </p:normalViewPr>
  <p:slideViewPr>
    <p:cSldViewPr snapToGrid="0">
      <p:cViewPr varScale="1">
        <p:scale>
          <a:sx n="68" d="100"/>
          <a:sy n="68" d="100"/>
        </p:scale>
        <p:origin x="15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F0858FC-8A15-410B-AA45-C57C4AF88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GLogo4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60338"/>
            <a:ext cx="5334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/>
        </p:nvSpPr>
        <p:spPr bwMode="ltGray">
          <a:xfrm rot="5400000">
            <a:off x="353219" y="3869532"/>
            <a:ext cx="438150" cy="4746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ltGray">
          <a:xfrm rot="5400000">
            <a:off x="407987" y="4197351"/>
            <a:ext cx="328613" cy="4746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ltGray">
          <a:xfrm rot="16200000">
            <a:off x="480219" y="3493294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ltGray">
          <a:xfrm rot="16200000">
            <a:off x="534988" y="3163888"/>
            <a:ext cx="328612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ltGray">
          <a:xfrm>
            <a:off x="468313" y="3778250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ltGray">
          <a:xfrm>
            <a:off x="838200" y="3778250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ltGray">
          <a:xfrm rot="10800000">
            <a:off x="185738" y="3697288"/>
            <a:ext cx="422275" cy="47466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ltGray">
          <a:xfrm rot="10800000">
            <a:off x="0" y="3697288"/>
            <a:ext cx="368300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gray">
          <a:xfrm>
            <a:off x="579438" y="3633788"/>
            <a:ext cx="63500" cy="11953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gray">
          <a:xfrm>
            <a:off x="204788" y="3924300"/>
            <a:ext cx="8226425" cy="666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pic>
        <p:nvPicPr>
          <p:cNvPr id="15" name="Picture 18" descr="LGLogo4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60338"/>
            <a:ext cx="533400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9"/>
          <p:cNvSpPr>
            <a:spLocks noChangeArrowheads="1"/>
          </p:cNvSpPr>
          <p:nvPr userDrawn="1"/>
        </p:nvSpPr>
        <p:spPr bwMode="ltGray">
          <a:xfrm rot="5400000">
            <a:off x="353219" y="3869532"/>
            <a:ext cx="438150" cy="4746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7" name="Rectangle 20"/>
          <p:cNvSpPr>
            <a:spLocks noChangeArrowheads="1"/>
          </p:cNvSpPr>
          <p:nvPr userDrawn="1"/>
        </p:nvSpPr>
        <p:spPr bwMode="ltGray">
          <a:xfrm rot="5400000">
            <a:off x="407987" y="4197351"/>
            <a:ext cx="328613" cy="4746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 userDrawn="1"/>
        </p:nvSpPr>
        <p:spPr bwMode="ltGray">
          <a:xfrm rot="16200000">
            <a:off x="480219" y="3493294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9" name="Rectangle 22"/>
          <p:cNvSpPr>
            <a:spLocks noChangeArrowheads="1"/>
          </p:cNvSpPr>
          <p:nvPr userDrawn="1"/>
        </p:nvSpPr>
        <p:spPr bwMode="ltGray">
          <a:xfrm rot="16200000">
            <a:off x="534988" y="3163888"/>
            <a:ext cx="328612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 userDrawn="1"/>
        </p:nvSpPr>
        <p:spPr bwMode="ltGray">
          <a:xfrm>
            <a:off x="468313" y="3778250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 userDrawn="1"/>
        </p:nvSpPr>
        <p:spPr bwMode="ltGray">
          <a:xfrm>
            <a:off x="838200" y="3778250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 userDrawn="1"/>
        </p:nvSpPr>
        <p:spPr bwMode="ltGray">
          <a:xfrm rot="10800000">
            <a:off x="185738" y="3697288"/>
            <a:ext cx="422275" cy="47466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3" name="Rectangle 26"/>
          <p:cNvSpPr>
            <a:spLocks noChangeArrowheads="1"/>
          </p:cNvSpPr>
          <p:nvPr userDrawn="1"/>
        </p:nvSpPr>
        <p:spPr bwMode="ltGray">
          <a:xfrm rot="10800000">
            <a:off x="0" y="3697288"/>
            <a:ext cx="368300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4" name="Rectangle 27"/>
          <p:cNvSpPr>
            <a:spLocks noChangeArrowheads="1"/>
          </p:cNvSpPr>
          <p:nvPr userDrawn="1"/>
        </p:nvSpPr>
        <p:spPr bwMode="gray">
          <a:xfrm>
            <a:off x="579438" y="3633788"/>
            <a:ext cx="63500" cy="11953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5" name="Rectangle 28"/>
          <p:cNvSpPr>
            <a:spLocks noChangeArrowheads="1"/>
          </p:cNvSpPr>
          <p:nvPr userDrawn="1"/>
        </p:nvSpPr>
        <p:spPr bwMode="gray">
          <a:xfrm>
            <a:off x="204788" y="3924300"/>
            <a:ext cx="8226425" cy="666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6" name="Rectangle 27"/>
          <p:cNvSpPr>
            <a:spLocks noChangeArrowheads="1"/>
          </p:cNvSpPr>
          <p:nvPr userDrawn="1"/>
        </p:nvSpPr>
        <p:spPr bwMode="gray">
          <a:xfrm rot="5400000">
            <a:off x="577850" y="3589338"/>
            <a:ext cx="63500" cy="7302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6800"/>
            <a:ext cx="6400800" cy="106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886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038225" y="2322513"/>
            <a:ext cx="77724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ABFAEAB-2381-4A26-94D1-BB06373AE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8FF49-17F5-4B6F-9EC3-ADFA5A632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214313"/>
            <a:ext cx="2044700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14313"/>
            <a:ext cx="5984875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C09A4-C3E1-47EA-B04A-17382B810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089190-8D1A-4D37-B30A-A58362C76832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416927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F5673-A199-424A-B2B2-3F230BB42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34261-2004-4FE2-AD82-79E9D0B84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9243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39243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DB6BE-05C5-48C6-9822-3F40A483B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F68FC-6591-416E-908A-740206715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14B5D-BFFB-4B5A-801B-C58E6076B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84EE1-73E8-4E8D-B23A-451FFE572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69AB6-B635-4996-B28C-9B7DC5F3D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DC3FE-6123-49D3-8B6E-ACCFB9D66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ltGray">
          <a:xfrm rot="5400000">
            <a:off x="359569" y="897732"/>
            <a:ext cx="438150" cy="4746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ltGray">
          <a:xfrm rot="5400000">
            <a:off x="414337" y="1225551"/>
            <a:ext cx="328613" cy="4746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ltGray">
          <a:xfrm rot="-5400000">
            <a:off x="486569" y="521494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ltGray">
          <a:xfrm rot="-5400000">
            <a:off x="541338" y="192088"/>
            <a:ext cx="328612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ltGray">
          <a:xfrm>
            <a:off x="474663" y="806450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ltGray">
          <a:xfrm>
            <a:off x="844550" y="806450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8001000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78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FCF9C7AF-B139-47BE-9DD4-0B996C4D7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ltGray">
          <a:xfrm rot="10800000">
            <a:off x="192088" y="725488"/>
            <a:ext cx="422275" cy="47466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ltGray">
          <a:xfrm rot="10800000">
            <a:off x="6350" y="725488"/>
            <a:ext cx="368300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1" name="Rectangle 17"/>
          <p:cNvSpPr>
            <a:spLocks noChangeArrowheads="1"/>
          </p:cNvSpPr>
          <p:nvPr userDrawn="1"/>
        </p:nvSpPr>
        <p:spPr bwMode="ltGray">
          <a:xfrm rot="5400000">
            <a:off x="359569" y="897732"/>
            <a:ext cx="438150" cy="4746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2" name="Rectangle 18"/>
          <p:cNvSpPr>
            <a:spLocks noChangeArrowheads="1"/>
          </p:cNvSpPr>
          <p:nvPr userDrawn="1"/>
        </p:nvSpPr>
        <p:spPr bwMode="ltGray">
          <a:xfrm rot="5400000">
            <a:off x="414337" y="1225551"/>
            <a:ext cx="328613" cy="4746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3" name="Rectangle 19"/>
          <p:cNvSpPr>
            <a:spLocks noChangeArrowheads="1"/>
          </p:cNvSpPr>
          <p:nvPr userDrawn="1"/>
        </p:nvSpPr>
        <p:spPr bwMode="ltGray">
          <a:xfrm rot="-5400000">
            <a:off x="486569" y="521494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4" name="Rectangle 20"/>
          <p:cNvSpPr>
            <a:spLocks noChangeArrowheads="1"/>
          </p:cNvSpPr>
          <p:nvPr userDrawn="1"/>
        </p:nvSpPr>
        <p:spPr bwMode="ltGray">
          <a:xfrm rot="-5400000">
            <a:off x="541338" y="192088"/>
            <a:ext cx="328612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5" name="Rectangle 21"/>
          <p:cNvSpPr>
            <a:spLocks noChangeArrowheads="1"/>
          </p:cNvSpPr>
          <p:nvPr userDrawn="1"/>
        </p:nvSpPr>
        <p:spPr bwMode="ltGray">
          <a:xfrm rot="10800000">
            <a:off x="192088" y="725488"/>
            <a:ext cx="422275" cy="47466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6" name="Rectangle 22"/>
          <p:cNvSpPr>
            <a:spLocks noChangeArrowheads="1"/>
          </p:cNvSpPr>
          <p:nvPr userDrawn="1"/>
        </p:nvSpPr>
        <p:spPr bwMode="ltGray">
          <a:xfrm rot="10800000">
            <a:off x="6350" y="725488"/>
            <a:ext cx="368300" cy="4746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gray">
          <a:xfrm>
            <a:off x="600075" y="687388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gray">
          <a:xfrm>
            <a:off x="265113" y="9779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EMMAUS PPT GUIDELINES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001000" cy="5030788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Please do not alter the template.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Do not do custom animation, other than allowing bullets to “appear” – one level deep only (sample slide attached).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Be careful about shrinking the fonts (28pt min)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When in doubt, please defer to the LD of the weekend.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/>
              <a:t>Suggestion – use Emmaus logo as 1</a:t>
            </a:r>
            <a:r>
              <a:rPr lang="en-US" sz="2800" baseline="30000"/>
              <a:t>st</a:t>
            </a:r>
            <a:r>
              <a:rPr lang="en-US" sz="2800"/>
              <a:t> and DAEC logo on last slide.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#9 - Obstacles to Grace	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next 3 slides may be used in the Obstacles to Grace talk.</a:t>
            </a:r>
          </a:p>
          <a:p>
            <a:r>
              <a:rPr lang="en-US" dirty="0"/>
              <a:t>Delete them if you are not delivering this talk.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42" y="510932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Idolatry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5881" y="104206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Blasphemy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7649" y="157477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Resisting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8406" y="32889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9284" y="3872913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Disobedience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373" y="50034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Ignorance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5437" y="5586696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Pride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0876" y="606882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 err="1">
                <a:latin typeface="+mn-lt"/>
              </a:rPr>
              <a:t>Unforgiveness</a:t>
            </a:r>
            <a:endParaRPr lang="en-US" sz="2800" dirty="0">
              <a:latin typeface="+mn-lt"/>
            </a:endParaRP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98394" y="441720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Unbelief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408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42" y="510932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Idolatry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5881" y="104206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Blasphemy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7649" y="157477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Resisting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8406" y="32889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9284" y="3872913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Disobedience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373" y="50034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Ignorance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5437" y="5586696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Pride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0876" y="606882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 err="1">
                <a:latin typeface="+mn-lt"/>
              </a:rPr>
              <a:t>Unforgiveness</a:t>
            </a:r>
            <a:endParaRPr lang="en-US" sz="2800" dirty="0">
              <a:latin typeface="+mn-lt"/>
            </a:endParaRP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98394" y="441720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Unbelief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 rot="18783823">
            <a:off x="446280" y="2356805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Murder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 rot="18876251">
            <a:off x="1137537" y="2506039"/>
            <a:ext cx="2432957" cy="123110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r">
              <a:defRPr/>
            </a:pPr>
            <a:r>
              <a:rPr lang="en-US" sz="2800" dirty="0">
                <a:latin typeface="+mn-lt"/>
              </a:rPr>
              <a:t>Addiction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&amp; Abuse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 rot="18617066">
            <a:off x="2378541" y="2541863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Lying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 rot="18870530">
            <a:off x="3135114" y="2465657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Gossip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 rot="18900507">
            <a:off x="3940674" y="2405780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Stealing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 rot="19040567">
            <a:off x="4729905" y="237856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Coveting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 rot="18981720">
            <a:off x="5399394" y="2460206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Laziness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 rot="18867187">
            <a:off x="6155967" y="2465645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Dishonor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5890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42" y="510932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Idolatry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5881" y="104206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Blasphemy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7649" y="157477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Resisting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8406" y="32889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9284" y="3872913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Disobedience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373" y="500343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Ignorance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5437" y="5586696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Pride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0876" y="606882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 err="1">
                <a:latin typeface="+mn-lt"/>
              </a:rPr>
              <a:t>Unforgiveness</a:t>
            </a:r>
            <a:endParaRPr lang="en-US" sz="2800" dirty="0">
              <a:latin typeface="+mn-lt"/>
            </a:endParaRP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98394" y="4417209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Unbelief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 rot="18783823">
            <a:off x="446280" y="2356805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Murder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 rot="18876251">
            <a:off x="1137537" y="2506039"/>
            <a:ext cx="2432957" cy="123110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r">
              <a:defRPr/>
            </a:pPr>
            <a:r>
              <a:rPr lang="en-US" sz="2800" dirty="0">
                <a:latin typeface="+mn-lt"/>
              </a:rPr>
              <a:t>Addiction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&amp; Abuse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 rot="18617066">
            <a:off x="2378541" y="2541863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Lying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 rot="18870530">
            <a:off x="3135114" y="2465657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Gossip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 rot="18900507">
            <a:off x="3940674" y="2405780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Stealing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 rot="19040567">
            <a:off x="4729905" y="2378561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Coveting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 rot="18981720">
            <a:off x="5399394" y="2460206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Laziness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 rot="18867187">
            <a:off x="6155967" y="2465645"/>
            <a:ext cx="2432957" cy="8002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2800" dirty="0">
                <a:latin typeface="+mn-lt"/>
              </a:rPr>
              <a:t>Dishonor</a:t>
            </a: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cxnSp>
        <p:nvCxnSpPr>
          <p:cNvPr id="5139" name="Straight Connector 23"/>
          <p:cNvCxnSpPr>
            <a:cxnSpLocks noChangeShapeType="1"/>
          </p:cNvCxnSpPr>
          <p:nvPr/>
        </p:nvCxnSpPr>
        <p:spPr bwMode="auto">
          <a:xfrm>
            <a:off x="3257550" y="423863"/>
            <a:ext cx="2359025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0" name="Straight Connector 25"/>
          <p:cNvCxnSpPr>
            <a:cxnSpLocks noChangeShapeType="1"/>
          </p:cNvCxnSpPr>
          <p:nvPr/>
        </p:nvCxnSpPr>
        <p:spPr bwMode="auto">
          <a:xfrm>
            <a:off x="3290888" y="6696075"/>
            <a:ext cx="2509837" cy="9525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1" name="Straight Connector 26"/>
          <p:cNvCxnSpPr>
            <a:cxnSpLocks noChangeShapeType="1"/>
          </p:cNvCxnSpPr>
          <p:nvPr/>
        </p:nvCxnSpPr>
        <p:spPr bwMode="auto">
          <a:xfrm>
            <a:off x="8001000" y="1779588"/>
            <a:ext cx="33338" cy="1747837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2" name="Straight Connector 30"/>
          <p:cNvCxnSpPr>
            <a:cxnSpLocks noChangeShapeType="1"/>
          </p:cNvCxnSpPr>
          <p:nvPr/>
        </p:nvCxnSpPr>
        <p:spPr bwMode="auto">
          <a:xfrm>
            <a:off x="919163" y="1785938"/>
            <a:ext cx="33337" cy="174625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3" name="Straight Connector 31"/>
          <p:cNvCxnSpPr>
            <a:cxnSpLocks noChangeShapeType="1"/>
          </p:cNvCxnSpPr>
          <p:nvPr/>
        </p:nvCxnSpPr>
        <p:spPr bwMode="auto">
          <a:xfrm>
            <a:off x="3287713" y="446088"/>
            <a:ext cx="11112" cy="1349375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4" name="Straight Connector 34"/>
          <p:cNvCxnSpPr>
            <a:cxnSpLocks noChangeShapeType="1"/>
          </p:cNvCxnSpPr>
          <p:nvPr/>
        </p:nvCxnSpPr>
        <p:spPr bwMode="auto">
          <a:xfrm>
            <a:off x="919163" y="1768475"/>
            <a:ext cx="2384425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5" name="Straight Connector 35"/>
          <p:cNvCxnSpPr>
            <a:cxnSpLocks noChangeShapeType="1"/>
          </p:cNvCxnSpPr>
          <p:nvPr/>
        </p:nvCxnSpPr>
        <p:spPr bwMode="auto">
          <a:xfrm flipV="1">
            <a:off x="5567363" y="1812925"/>
            <a:ext cx="2417762" cy="15875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6" name="Straight Connector 36"/>
          <p:cNvCxnSpPr>
            <a:cxnSpLocks noChangeShapeType="1"/>
          </p:cNvCxnSpPr>
          <p:nvPr/>
        </p:nvCxnSpPr>
        <p:spPr bwMode="auto">
          <a:xfrm>
            <a:off x="5595938" y="403225"/>
            <a:ext cx="4762" cy="139700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7" name="Straight Connector 40"/>
          <p:cNvCxnSpPr>
            <a:cxnSpLocks noChangeShapeType="1"/>
          </p:cNvCxnSpPr>
          <p:nvPr/>
        </p:nvCxnSpPr>
        <p:spPr bwMode="auto">
          <a:xfrm>
            <a:off x="5743575" y="3543300"/>
            <a:ext cx="2262188" cy="4763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8" name="Straight Connector 41"/>
          <p:cNvCxnSpPr>
            <a:cxnSpLocks noChangeShapeType="1"/>
          </p:cNvCxnSpPr>
          <p:nvPr/>
        </p:nvCxnSpPr>
        <p:spPr bwMode="auto">
          <a:xfrm>
            <a:off x="925513" y="3538538"/>
            <a:ext cx="2384425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49" name="Straight Connector 42"/>
          <p:cNvCxnSpPr>
            <a:cxnSpLocks noChangeShapeType="1"/>
          </p:cNvCxnSpPr>
          <p:nvPr/>
        </p:nvCxnSpPr>
        <p:spPr bwMode="auto">
          <a:xfrm>
            <a:off x="3276600" y="3551238"/>
            <a:ext cx="22225" cy="3154362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50" name="Straight Connector 45"/>
          <p:cNvCxnSpPr>
            <a:cxnSpLocks noChangeShapeType="1"/>
          </p:cNvCxnSpPr>
          <p:nvPr/>
        </p:nvCxnSpPr>
        <p:spPr bwMode="auto">
          <a:xfrm>
            <a:off x="5768975" y="3543300"/>
            <a:ext cx="20638" cy="3154363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776873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Piety-Study-Action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3 slides are used in:</a:t>
            </a:r>
          </a:p>
          <a:p>
            <a:r>
              <a:rPr lang="en-US" dirty="0"/>
              <a:t>#5- Life of Piety</a:t>
            </a:r>
          </a:p>
          <a:p>
            <a:r>
              <a:rPr lang="en-US" dirty="0"/>
              <a:t>#6- Grow through Study</a:t>
            </a:r>
          </a:p>
          <a:p>
            <a:r>
              <a:rPr lang="en-US" dirty="0"/>
              <a:t>#8- Christian Action</a:t>
            </a:r>
          </a:p>
          <a:p>
            <a:r>
              <a:rPr lang="en-US" dirty="0"/>
              <a:t>Delete them if you are not delivering these talks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394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Piety</a:t>
            </a:r>
          </a:p>
        </p:txBody>
      </p:sp>
      <p:pic>
        <p:nvPicPr>
          <p:cNvPr id="512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38" y="1287463"/>
            <a:ext cx="5597525" cy="548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315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GLogo4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0"/>
            <a:ext cx="8229600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asted-image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393825"/>
            <a:ext cx="4857750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1449388" y="239713"/>
            <a:ext cx="55514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Study</a:t>
            </a:r>
          </a:p>
        </p:txBody>
      </p:sp>
    </p:spTree>
    <p:extLst>
      <p:ext uri="{BB962C8B-B14F-4D97-AF65-F5344CB8AC3E}">
        <p14:creationId xmlns:p14="http://schemas.microsoft.com/office/powerpoint/2010/main" val="240474655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Action</a:t>
            </a:r>
          </a:p>
        </p:txBody>
      </p:sp>
      <p:pic>
        <p:nvPicPr>
          <p:cNvPr id="7176" name="Picture 8" descr="Image result for three legged stoo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0" t="5302" r="6531" b="12732"/>
          <a:stretch>
            <a:fillRect/>
          </a:stretch>
        </p:blipFill>
        <p:spPr bwMode="auto">
          <a:xfrm>
            <a:off x="1905000" y="1790700"/>
            <a:ext cx="46101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 rot="889581">
            <a:off x="2359025" y="3525838"/>
            <a:ext cx="5715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P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ETY</a:t>
            </a:r>
          </a:p>
        </p:txBody>
      </p:sp>
      <p:pic>
        <p:nvPicPr>
          <p:cNvPr id="7177" name="Picture 9" descr="C:\Users\Jason\AppData\Local\Microsoft\Windows\Temporary Internet Files\Content.IE5\XUJHC728\cartoon_heart[1]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34990">
            <a:off x="785813" y="3381375"/>
            <a:ext cx="2182812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24300" y="3762375"/>
            <a:ext cx="5715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ts val="25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STUDY</a:t>
            </a:r>
          </a:p>
        </p:txBody>
      </p:sp>
      <p:pic>
        <p:nvPicPr>
          <p:cNvPr id="7178" name="Picture 10" descr="C:\Users\Jason\AppData\Local\Microsoft\Windows\Temporary Internet Files\Content.IE5\26L1JKFZ\brain-1color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495925"/>
            <a:ext cx="11906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 rot="-879239">
            <a:off x="5451475" y="3602038"/>
            <a:ext cx="571500" cy="2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ts val="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ACT</a:t>
            </a:r>
          </a:p>
          <a:p>
            <a:pPr algn="ctr">
              <a:lnSpc>
                <a:spcPts val="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>
                <a:latin typeface="Arial" panose="020B0604020202020204" pitchFamily="34" charset="0"/>
              </a:rPr>
              <a:t>ION</a:t>
            </a:r>
          </a:p>
        </p:txBody>
      </p:sp>
      <p:pic>
        <p:nvPicPr>
          <p:cNvPr id="7179" name="Picture 11" descr="C:\Users\Jason\AppData\Local\Microsoft\Windows\Temporary Internet Files\Content.IE5\WDBLU4X8\16222-illustration-of-green-hand-prints-pv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83011">
            <a:off x="5772150" y="3862388"/>
            <a:ext cx="153828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32125" y="2089150"/>
            <a:ext cx="22923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LIFE IN GRACE</a:t>
            </a:r>
          </a:p>
        </p:txBody>
      </p:sp>
    </p:spTree>
    <p:extLst>
      <p:ext uri="{BB962C8B-B14F-4D97-AF65-F5344CB8AC3E}">
        <p14:creationId xmlns:p14="http://schemas.microsoft.com/office/powerpoint/2010/main" val="320399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9" name="Picture 3" descr="DAEC_logo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7700" y="1444625"/>
            <a:ext cx="5359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NAME OF TALK</a:t>
            </a:r>
          </a:p>
        </p:txBody>
      </p:sp>
      <p:sp>
        <p:nvSpPr>
          <p:cNvPr id="5123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DAEC Men’s Walk #33</a:t>
            </a:r>
          </a:p>
          <a:p>
            <a:pPr eaLnBrk="1" hangingPunct="1"/>
            <a:r>
              <a:rPr lang="en-US" sz="2400"/>
              <a:t>Your Name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Sample Bulleted slide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382000" cy="4953000"/>
          </a:xfrm>
        </p:spPr>
        <p:txBody>
          <a:bodyPr/>
          <a:lstStyle/>
          <a:p>
            <a:pPr eaLnBrk="1" hangingPunct="1">
              <a:spcAft>
                <a:spcPct val="100000"/>
              </a:spcAft>
            </a:pPr>
            <a:r>
              <a:rPr lang="en-US"/>
              <a:t>First Point – </a:t>
            </a:r>
            <a:r>
              <a:rPr lang="en-US" i="1"/>
              <a:t>definition or example</a:t>
            </a:r>
          </a:p>
          <a:p>
            <a:pPr eaLnBrk="1" hangingPunct="1">
              <a:spcAft>
                <a:spcPct val="100000"/>
              </a:spcAft>
            </a:pPr>
            <a:r>
              <a:rPr lang="en-US"/>
              <a:t>Another Point – </a:t>
            </a:r>
            <a:r>
              <a:rPr lang="en-US" i="1"/>
              <a:t>definition or example</a:t>
            </a:r>
          </a:p>
          <a:p>
            <a:pPr eaLnBrk="1" hangingPunct="1">
              <a:spcAft>
                <a:spcPct val="100000"/>
              </a:spcAft>
            </a:pPr>
            <a:r>
              <a:rPr lang="en-US"/>
              <a:t>One More Point – </a:t>
            </a:r>
            <a:r>
              <a:rPr lang="en-US" i="1"/>
              <a:t>definition or example</a:t>
            </a:r>
          </a:p>
          <a:p>
            <a:pPr eaLnBrk="1" hangingPunct="1">
              <a:spcAft>
                <a:spcPct val="100000"/>
              </a:spcAft>
            </a:pPr>
            <a:r>
              <a:rPr lang="en-US"/>
              <a:t>Sample</a:t>
            </a:r>
          </a:p>
          <a:p>
            <a:pPr eaLnBrk="1" hangingPunct="1">
              <a:spcAft>
                <a:spcPct val="100000"/>
              </a:spcAft>
              <a:buFont typeface="Wingdings" pitchFamily="2" charset="2"/>
              <a:buNone/>
            </a:pPr>
            <a:r>
              <a:rPr lang="en-US" i="1">
                <a:solidFill>
                  <a:schemeClr val="folHlink"/>
                </a:solidFill>
              </a:rPr>
              <a:t>The theme stated … in a Catchphrase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ends 3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228</Words>
  <Application>Microsoft Office PowerPoint</Application>
  <PresentationFormat>On-screen Show (4:3)</PresentationFormat>
  <Paragraphs>77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Tahoma</vt:lpstr>
      <vt:lpstr>Wingdings</vt:lpstr>
      <vt:lpstr>Blends</vt:lpstr>
      <vt:lpstr>EMMAUS PPT GUIDELINES</vt:lpstr>
      <vt:lpstr>PowerPoint Presentation</vt:lpstr>
      <vt:lpstr>NAME OF TALK</vt:lpstr>
      <vt:lpstr>Sample Bulleted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#9 - Obstacles to Grace </vt:lpstr>
      <vt:lpstr>PowerPoint Presentation</vt:lpstr>
      <vt:lpstr>PowerPoint Presentation</vt:lpstr>
      <vt:lpstr>PowerPoint Presentation</vt:lpstr>
      <vt:lpstr>Piety-Study-Action </vt:lpstr>
      <vt:lpstr>Piety</vt:lpstr>
      <vt:lpstr>PowerPoint Presentation</vt:lpstr>
      <vt:lpstr>Action</vt:lpstr>
      <vt:lpstr>PowerPoint Presentation</vt:lpstr>
    </vt:vector>
  </TitlesOfParts>
  <Company>NSI Software, Inc. (Dallas Office)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</dc:title>
  <dc:creator>Jason Buffington</dc:creator>
  <cp:lastModifiedBy>Judith Sherwood</cp:lastModifiedBy>
  <cp:revision>18</cp:revision>
  <dcterms:created xsi:type="dcterms:W3CDTF">2004-08-14T02:40:33Z</dcterms:created>
  <dcterms:modified xsi:type="dcterms:W3CDTF">2017-06-07T18:26:30Z</dcterms:modified>
</cp:coreProperties>
</file>